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6" r:id="rId5"/>
    <p:sldId id="271" r:id="rId6"/>
    <p:sldId id="272" r:id="rId7"/>
    <p:sldId id="273" r:id="rId8"/>
  </p:sldIdLst>
  <p:sldSz cx="12188825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000" autoAdjust="0"/>
  </p:normalViewPr>
  <p:slideViewPr>
    <p:cSldViewPr>
      <p:cViewPr varScale="1">
        <p:scale>
          <a:sx n="86" d="100"/>
          <a:sy n="86" d="100"/>
        </p:scale>
        <p:origin x="562" y="5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9" d="100"/>
          <a:sy n="89" d="100"/>
        </p:scale>
        <p:origin x="3750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340C1E91-458B-40CA-AEBC-AAFA0721C1D3}" type="datetime1">
              <a:rPr lang="fr-FR" smtClean="0"/>
              <a:t>17/02/2020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34A4844B-5D5D-4D8E-9E71-6B297DF4019B}" type="slidenum">
              <a:rPr lang="fr-FR" smtClean="0"/>
              <a:pPr algn="r"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89861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6308F28D-D3CB-4FF4-9479-65D4FDB782A1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4" name="Espace réservé d’image de diapositive 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/>
            <a:fld id="{8DE0FDE7-FE71-46E3-9512-437B13AD5F4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6697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8DE0FDE7-FE71-46E3-9512-437B13AD5F46}" type="slidenum">
              <a:rPr lang="fr-FR" smtClean="0"/>
              <a:pPr algn="r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92521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8DE0FDE7-FE71-46E3-9512-437B13AD5F46}" type="slidenum">
              <a:rPr lang="fr-FR" smtClean="0"/>
              <a:pPr algn="r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6825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674812" y="1524000"/>
            <a:ext cx="8839201" cy="3200400"/>
          </a:xfrm>
        </p:spPr>
        <p:txBody>
          <a:bodyPr rtlCol="0">
            <a:noAutofit/>
          </a:bodyPr>
          <a:lstStyle>
            <a:lvl1pPr algn="l" rtl="0">
              <a:defRPr sz="54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674813" y="4876800"/>
            <a:ext cx="7162799" cy="990600"/>
          </a:xfrm>
        </p:spPr>
        <p:txBody>
          <a:bodyPr lIns="91440"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50" baseline="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/>
              <a:t>Modifiez le style des sous-titres du masque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8870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de remplacement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9"/>
          <p:cNvSpPr/>
          <p:nvPr/>
        </p:nvSpPr>
        <p:spPr>
          <a:xfrm>
            <a:off x="5393372" y="0"/>
            <a:ext cx="67954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fr-FR" dirty="0"/>
          </a:p>
        </p:txBody>
      </p:sp>
      <p:sp>
        <p:nvSpPr>
          <p:cNvPr id="11" name="Rectangle 10"/>
          <p:cNvSpPr/>
          <p:nvPr/>
        </p:nvSpPr>
        <p:spPr>
          <a:xfrm>
            <a:off x="5484812" y="0"/>
            <a:ext cx="6704012" cy="6858000"/>
          </a:xfrm>
          <a:prstGeom prst="rect">
            <a:avLst/>
          </a:prstGeom>
          <a:solidFill>
            <a:schemeClr val="accent2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fr-FR" dirty="0"/>
          </a:p>
        </p:txBody>
      </p:sp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608013" y="685800"/>
            <a:ext cx="42672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08013" y="4724400"/>
            <a:ext cx="4267200" cy="14478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.&#10;"/>
          <p:cNvSpPr>
            <a:spLocks noGrp="1"/>
          </p:cNvSpPr>
          <p:nvPr>
            <p:ph type="pic" idx="1"/>
          </p:nvPr>
        </p:nvSpPr>
        <p:spPr>
          <a:xfrm>
            <a:off x="6094413" y="685800"/>
            <a:ext cx="5486400" cy="5486400"/>
          </a:xfrm>
          <a:solidFill>
            <a:schemeClr val="tx2">
              <a:lumMod val="10000"/>
            </a:schemeClr>
          </a:solidFill>
          <a:ln w="50800">
            <a:solidFill>
              <a:schemeClr val="tx1"/>
            </a:solidFill>
            <a:miter lim="800000"/>
          </a:ln>
          <a:effectLst>
            <a:outerShdw blurRad="19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DFB2F2BA-95A3-44D4-B63F-BE1267267C91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3953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AB0D3924-586D-4D01-864F-9EC9E16E7527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89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675812" y="685801"/>
            <a:ext cx="1219201" cy="5486400"/>
          </a:xfrm>
        </p:spPr>
        <p:txBody>
          <a:bodyPr vert="eaVert"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>
          <a:xfrm>
            <a:off x="1293813" y="685800"/>
            <a:ext cx="8153399" cy="54864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57F945D7-E70A-4C16-AB3F-24C6FCA26A30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7202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 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C9486836-97B3-4DF8-8AA7-B0CA9EB19AB4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008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293813" y="3429000"/>
            <a:ext cx="9601201" cy="2286000"/>
          </a:xfrm>
        </p:spPr>
        <p:txBody>
          <a:bodyPr rtlCol="0" anchor="b">
            <a:normAutofit/>
          </a:bodyPr>
          <a:lstStyle>
            <a:lvl1pPr algn="l" rtl="0">
              <a:defRPr sz="4800" b="0" cap="none" baseline="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7543800" cy="1066800"/>
          </a:xfrm>
        </p:spPr>
        <p:txBody>
          <a:bodyPr lIns="91440" rtlCol="0" anchor="t"/>
          <a:lstStyle>
            <a:lvl1pPr marL="0" indent="0" algn="l" rtl="0">
              <a:spcBef>
                <a:spcPts val="0"/>
              </a:spcBef>
              <a:buNone/>
              <a:defRPr sz="2000" cap="all" spc="250" baseline="0">
                <a:solidFill>
                  <a:schemeClr val="bg2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F073BC7E-FAFB-4B2E-8F1B-C3264229319E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57889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93813" y="1828800"/>
            <a:ext cx="4648199" cy="4343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 3"/>
          <p:cNvSpPr>
            <a:spLocks noGrp="1"/>
          </p:cNvSpPr>
          <p:nvPr>
            <p:ph sz="half" idx="2"/>
          </p:nvPr>
        </p:nvSpPr>
        <p:spPr>
          <a:xfrm>
            <a:off x="6246812" y="1828801"/>
            <a:ext cx="4648202" cy="4343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DA547AF3-2023-4DA7-8522-F7BB47832D57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387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3813" y="1676400"/>
            <a:ext cx="4646376" cy="762000"/>
          </a:xfrm>
        </p:spPr>
        <p:txBody>
          <a:bodyPr rtlCol="0" anchor="ctr"/>
          <a:lstStyle>
            <a:lvl1pPr marL="0" indent="0" algn="l" rtl="0">
              <a:spcBef>
                <a:spcPts val="0"/>
              </a:spcBef>
              <a:buNone/>
              <a:defRPr sz="2400" b="0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293813" y="2438400"/>
            <a:ext cx="4648199" cy="37338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texte 4"/>
          <p:cNvSpPr>
            <a:spLocks noGrp="1"/>
          </p:cNvSpPr>
          <p:nvPr>
            <p:ph type="body" sz="quarter" idx="3"/>
          </p:nvPr>
        </p:nvSpPr>
        <p:spPr>
          <a:xfrm>
            <a:off x="6246812" y="1676400"/>
            <a:ext cx="4648201" cy="762000"/>
          </a:xfrm>
        </p:spPr>
        <p:txBody>
          <a:bodyPr rtlCol="0" anchor="ctr"/>
          <a:lstStyle>
            <a:lvl1pPr marL="0" indent="0" algn="l" rtl="0">
              <a:spcBef>
                <a:spcPts val="0"/>
              </a:spcBef>
              <a:buNone/>
              <a:defRPr sz="2400" b="0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246812" y="2438400"/>
            <a:ext cx="4648201" cy="37338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AC33FBB8-1B78-4C26-9EEF-FF5F7B3D10F7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9569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F104AF36-4AE5-4D96-9F1A-21E2E1C12317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2131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fr-FR" dirty="0"/>
          </a:p>
        </p:txBody>
      </p:sp>
      <p:sp>
        <p:nvSpPr>
          <p:cNvPr id="2" name="Espace réservé de la date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C466DA7A-05F0-45E5-A847-1AF6712AA55A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36631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9"/>
          <p:cNvSpPr/>
          <p:nvPr/>
        </p:nvSpPr>
        <p:spPr>
          <a:xfrm>
            <a:off x="608012" y="0"/>
            <a:ext cx="4883563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fr-FR" dirty="0"/>
          </a:p>
        </p:txBody>
      </p:sp>
      <p:sp>
        <p:nvSpPr>
          <p:cNvPr id="11" name="Rectangle 10"/>
          <p:cNvSpPr/>
          <p:nvPr/>
        </p:nvSpPr>
        <p:spPr>
          <a:xfrm>
            <a:off x="699452" y="0"/>
            <a:ext cx="4700684" cy="6858000"/>
          </a:xfrm>
          <a:prstGeom prst="rect">
            <a:avLst/>
          </a:prstGeom>
          <a:solidFill>
            <a:schemeClr val="accent2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fr-FR" dirty="0"/>
          </a:p>
        </p:txBody>
      </p:sp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35814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 3"/>
          <p:cNvSpPr>
            <a:spLocks noGrp="1"/>
          </p:cNvSpPr>
          <p:nvPr>
            <p:ph type="body" sz="half" idx="2"/>
          </p:nvPr>
        </p:nvSpPr>
        <p:spPr>
          <a:xfrm>
            <a:off x="1293813" y="4724400"/>
            <a:ext cx="3581400" cy="1401764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3" name="Espace réservé du contenu 2"/>
          <p:cNvSpPr>
            <a:spLocks noGrp="1"/>
          </p:cNvSpPr>
          <p:nvPr>
            <p:ph idx="1"/>
          </p:nvPr>
        </p:nvSpPr>
        <p:spPr>
          <a:xfrm>
            <a:off x="6094413" y="685800"/>
            <a:ext cx="5484970" cy="5486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D2213734-6AF8-4CDA-9BFD-97CF187558EE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1957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 11"/>
          <p:cNvSpPr/>
          <p:nvPr/>
        </p:nvSpPr>
        <p:spPr>
          <a:xfrm>
            <a:off x="608012" y="0"/>
            <a:ext cx="4883563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fr-FR" dirty="0"/>
          </a:p>
        </p:txBody>
      </p:sp>
      <p:sp>
        <p:nvSpPr>
          <p:cNvPr id="13" name="Rectangle 12"/>
          <p:cNvSpPr/>
          <p:nvPr/>
        </p:nvSpPr>
        <p:spPr>
          <a:xfrm>
            <a:off x="699452" y="0"/>
            <a:ext cx="4700684" cy="6858000"/>
          </a:xfrm>
          <a:prstGeom prst="rect">
            <a:avLst/>
          </a:prstGeom>
          <a:solidFill>
            <a:schemeClr val="accent2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fr-FR" dirty="0"/>
          </a:p>
        </p:txBody>
      </p:sp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35814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293813" y="4724400"/>
            <a:ext cx="3581400" cy="1401764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.&#10;"/>
          <p:cNvSpPr>
            <a:spLocks noGrp="1"/>
          </p:cNvSpPr>
          <p:nvPr>
            <p:ph type="pic" idx="1"/>
          </p:nvPr>
        </p:nvSpPr>
        <p:spPr>
          <a:xfrm>
            <a:off x="6094413" y="685800"/>
            <a:ext cx="5486400" cy="5486400"/>
          </a:xfrm>
          <a:solidFill>
            <a:schemeClr val="tx2">
              <a:lumMod val="10000"/>
            </a:schemeClr>
          </a:solidFill>
          <a:ln w="50800">
            <a:solidFill>
              <a:schemeClr val="tx1"/>
            </a:solidFill>
            <a:miter lim="800000"/>
          </a:ln>
          <a:effectLst>
            <a:outerShdw blurRad="19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721A0BFA-6A9C-417D-A0E7-6517BD182971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7193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 1"/>
          <p:cNvSpPr>
            <a:spLocks noGrp="1"/>
          </p:cNvSpPr>
          <p:nvPr>
            <p:ph type="title"/>
          </p:nvPr>
        </p:nvSpPr>
        <p:spPr>
          <a:xfrm>
            <a:off x="1293812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293814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2938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7999412" y="6400801"/>
            <a:ext cx="13200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A6D19-0231-43F4-8702-092A916FFF8F}" type="datetime1">
              <a:rPr lang="fr-FR" smtClean="0"/>
              <a:pPr/>
              <a:t>17/02/2020</a:t>
            </a:fld>
            <a:endParaRPr lang="fr-FR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4"/>
          </p:nvPr>
        </p:nvSpPr>
        <p:spPr>
          <a:xfrm>
            <a:off x="9675812" y="6400801"/>
            <a:ext cx="12192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299542E4-2CCF-42F6-9D92-ED568035133D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082099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2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Font typeface="Century" pitchFamily="18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9164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2316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5468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1361E3D-9F1D-4FF6-864E-F0D291A77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132" y="-551931"/>
            <a:ext cx="12203695" cy="742792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485900" y="1524000"/>
            <a:ext cx="9806445" cy="3200400"/>
          </a:xfrm>
        </p:spPr>
        <p:txBody>
          <a:bodyPr rtlCol="0"/>
          <a:lstStyle/>
          <a:p>
            <a:pPr rtl="0"/>
            <a:r>
              <a:rPr lang="fr-FR" b="1" dirty="0">
                <a:ln w="19050">
                  <a:solidFill>
                    <a:schemeClr val="bg1"/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rint MT Shadow" panose="04020605060303030202" pitchFamily="82" charset="0"/>
              </a:rPr>
              <a:t>Donjons &amp; Dragons 3.5 Manager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dirty="0">
                <a:solidFill>
                  <a:srgbClr val="96B86B"/>
                </a:solidFill>
              </a:rPr>
              <a:t>L’outil de gestion simple et complet de jeu de rôle</a:t>
            </a:r>
          </a:p>
        </p:txBody>
      </p:sp>
    </p:spTree>
    <p:extLst>
      <p:ext uri="{BB962C8B-B14F-4D97-AF65-F5344CB8AC3E}">
        <p14:creationId xmlns:p14="http://schemas.microsoft.com/office/powerpoint/2010/main" val="360082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C78DE7B0-72FD-4577-A25B-7BDFE87AE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272" y="476672"/>
            <a:ext cx="7647553" cy="5604952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13" name="Titre 12"/>
          <p:cNvSpPr>
            <a:spLocks noGrp="1"/>
          </p:cNvSpPr>
          <p:nvPr>
            <p:ph type="title"/>
          </p:nvPr>
        </p:nvSpPr>
        <p:spPr>
          <a:xfrm>
            <a:off x="1293812" y="381000"/>
            <a:ext cx="9601200" cy="1143000"/>
          </a:xfrm>
        </p:spPr>
        <p:txBody>
          <a:bodyPr rtlCol="0"/>
          <a:lstStyle/>
          <a:p>
            <a:pPr rtl="0"/>
            <a:r>
              <a:rPr lang="fr-FR" dirty="0">
                <a:latin typeface="Imprint MT Shadow" panose="04020605060303030202" pitchFamily="82" charset="0"/>
              </a:rPr>
              <a:t>Contexte</a:t>
            </a:r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>
          <a:xfrm>
            <a:off x="333772" y="1828800"/>
            <a:ext cx="4680520" cy="4343400"/>
          </a:xfrm>
        </p:spPr>
        <p:txBody>
          <a:bodyPr rtlCol="0">
            <a:normAutofit/>
          </a:bodyPr>
          <a:lstStyle/>
          <a:p>
            <a:endParaRPr lang="fr-FR" b="1" dirty="0"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a:endParaRPr>
          </a:p>
          <a:p>
            <a:r>
              <a:rPr lang="fr-FR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Création de fiche de personnage trop chronophage</a:t>
            </a:r>
          </a:p>
          <a:p>
            <a:r>
              <a:rPr lang="fr-FR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Pas d’outils pour gérer les différents aspects d’un jeu de rôle</a:t>
            </a:r>
          </a:p>
          <a:p>
            <a:r>
              <a:rPr lang="fr-FR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Outils existants mais mal conçus ou non rassemblés dans une seule application</a:t>
            </a:r>
          </a:p>
          <a:p>
            <a:pPr rtl="0"/>
            <a:endParaRPr lang="fr-FR" b="1" dirty="0"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97079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E483E01-B3D4-4DEE-817F-52574D2F2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4332" y="879101"/>
            <a:ext cx="6373940" cy="509979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1EC9243-55FB-45BA-8821-E952B5AF4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2718"/>
            <a:ext cx="9601200" cy="1143000"/>
          </a:xfrm>
        </p:spPr>
        <p:txBody>
          <a:bodyPr/>
          <a:lstStyle/>
          <a:p>
            <a:r>
              <a:rPr lang="fr-FR" dirty="0">
                <a:latin typeface="Imprint MT Shadow" panose="04020605060303030202" pitchFamily="82" charset="0"/>
              </a:rPr>
              <a:t>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256D99-658D-4841-987C-D69B0972BA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796" y="1635498"/>
            <a:ext cx="5160638" cy="43434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sz="2600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L’application comportera différentes parties :</a:t>
            </a:r>
          </a:p>
          <a:p>
            <a:pPr lvl="0"/>
            <a:r>
              <a:rPr lang="fr-FR" sz="2600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Création de fiche de personnage en version 3.5</a:t>
            </a:r>
          </a:p>
          <a:p>
            <a:pPr lvl="0"/>
            <a:r>
              <a:rPr lang="fr-FR" sz="2600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Gestion de fiche de personnage</a:t>
            </a:r>
          </a:p>
          <a:p>
            <a:pPr lvl="0"/>
            <a:r>
              <a:rPr lang="fr-FR" sz="2600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Outil de génération de lancés de dés</a:t>
            </a:r>
          </a:p>
          <a:p>
            <a:pPr lvl="0"/>
            <a:r>
              <a:rPr lang="fr-FR" sz="2600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Outil gestionnaire de musique d’ambiance</a:t>
            </a:r>
          </a:p>
          <a:p>
            <a:pPr lvl="0"/>
            <a:r>
              <a:rPr lang="fr-FR" sz="2600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Outil gestionnaire de </a:t>
            </a:r>
            <a:r>
              <a:rPr lang="fr-FR" sz="2600" b="1" dirty="0" err="1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sfx</a:t>
            </a:r>
            <a:endParaRPr lang="fr-FR" sz="2600" b="1" dirty="0"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a:endParaRPr>
          </a:p>
          <a:p>
            <a:pPr lvl="0"/>
            <a:r>
              <a:rPr lang="fr-FR" sz="2600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Personnalisation des règles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121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6D35606-0BCA-45F3-8059-098DF9D52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52" y="267593"/>
            <a:ext cx="8064896" cy="6322813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A5AEEFE-80D3-4A0D-B111-2925D644E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r-FR" dirty="0">
                <a:latin typeface="Imprint MT Shadow" panose="04020605060303030202" pitchFamily="82" charset="0"/>
              </a:rPr>
              <a:t>Equipe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D1607B-5027-4A66-A6B9-3CFB134EA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4650" y="1871342"/>
            <a:ext cx="3600401" cy="4343400"/>
          </a:xfrm>
        </p:spPr>
        <p:txBody>
          <a:bodyPr/>
          <a:lstStyle/>
          <a:p>
            <a:r>
              <a:rPr lang="fr-FR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Cassandra </a:t>
            </a:r>
            <a:r>
              <a:rPr lang="fr-FR" b="1" dirty="0" err="1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Arison</a:t>
            </a:r>
            <a:endParaRPr lang="fr-FR" b="1" dirty="0"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a:endParaRPr>
          </a:p>
          <a:p>
            <a:r>
              <a:rPr lang="fr-FR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Vianney </a:t>
            </a:r>
            <a:r>
              <a:rPr lang="fr-FR" b="1" dirty="0" err="1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Chepeau</a:t>
            </a:r>
            <a:endParaRPr lang="fr-FR" b="1" dirty="0"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a:endParaRPr>
          </a:p>
          <a:p>
            <a:r>
              <a:rPr lang="fr-FR" b="1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Rémy Laroche</a:t>
            </a:r>
            <a:endParaRPr lang="fr-FR" b="1" dirty="0"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a:endParaRPr>
          </a:p>
          <a:p>
            <a:r>
              <a:rPr lang="fr-FR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Rémi </a:t>
            </a:r>
            <a:r>
              <a:rPr lang="fr-FR" b="1" dirty="0" err="1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Loubiou</a:t>
            </a:r>
            <a:endParaRPr lang="fr-FR" b="1" dirty="0"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a:endParaRPr>
          </a:p>
          <a:p>
            <a:r>
              <a:rPr lang="fr-FR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Florian Marty</a:t>
            </a:r>
          </a:p>
          <a:p>
            <a:r>
              <a:rPr lang="fr-FR" b="1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Marine </a:t>
            </a:r>
            <a:r>
              <a:rPr lang="fr-FR" b="1" dirty="0" err="1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</a:rPr>
              <a:t>Mestreau</a:t>
            </a:r>
            <a:endParaRPr lang="fr-FR" b="1" dirty="0"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a:endParaRPr>
          </a:p>
          <a:p>
            <a:endParaRPr lang="fr-FR" b="1" dirty="0"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86247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is 16:9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533725_TF02801115_TF02801115.potx" id="{905649F2-F7BC-4E45-85C9-52ECEF92ECBF}" vid="{BC7FE9FA-BEDC-4341-9D75-13EE33066277}"/>
    </a:ext>
  </a:extLst>
</a:theme>
</file>

<file path=ppt/theme/theme2.xml><?xml version="1.0" encoding="utf-8"?>
<a:theme xmlns:a="http://schemas.openxmlformats.org/drawingml/2006/main" name="Thème Offic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1360511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TP102801114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706531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3C20563B-C646-42AF-9D0D-76DF086793C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B9514F-6A45-47F4-BC6D-A865E29717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335E791-7449-4708-8DE9-182EC4D8A134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4873beb7-5857-4685-be1f-d57550cc96cc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Nature bois (grand écran)</Template>
  <TotalTime>124</TotalTime>
  <Words>66</Words>
  <Application>Microsoft Office PowerPoint</Application>
  <PresentationFormat>Personnalisé</PresentationFormat>
  <Paragraphs>24</Paragraphs>
  <Slides>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Century</vt:lpstr>
      <vt:lpstr>Imprint MT Shadow</vt:lpstr>
      <vt:lpstr>Bois 16:9</vt:lpstr>
      <vt:lpstr>Donjons &amp; Dragons 3.5 Manager</vt:lpstr>
      <vt:lpstr>Contexte</vt:lpstr>
      <vt:lpstr>Projet</vt:lpstr>
      <vt:lpstr>Equipe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Donjon &amp; Dragons 3.5 Manager</dc:title>
  <dc:creator>florian marty</dc:creator>
  <cp:lastModifiedBy>florian marty</cp:lastModifiedBy>
  <cp:revision>10</cp:revision>
  <dcterms:created xsi:type="dcterms:W3CDTF">2019-03-14T14:21:19Z</dcterms:created>
  <dcterms:modified xsi:type="dcterms:W3CDTF">2020-02-17T13:56:51Z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